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9868" r:id="rId2"/>
    <p:sldId id="9881" r:id="rId3"/>
    <p:sldId id="9866" r:id="rId4"/>
    <p:sldId id="9884" r:id="rId5"/>
    <p:sldId id="9877" r:id="rId6"/>
    <p:sldId id="9865" r:id="rId7"/>
    <p:sldId id="9887" r:id="rId8"/>
    <p:sldId id="9872" r:id="rId9"/>
    <p:sldId id="9867" r:id="rId10"/>
    <p:sldId id="9874" r:id="rId11"/>
    <p:sldId id="9871" r:id="rId12"/>
    <p:sldId id="98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04959-80E8-4912-B5A8-63F75C6045F0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99149-F3BC-46A0-B895-1C2C9612C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3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DD096-D1C6-4291-87EC-3F260F8F3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8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4C94CA-1D94-48A6-91A2-B7B3B5C0C4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22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Personalize your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DD096-D1C6-4291-87EC-3F260F8F3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9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DD096-D1C6-4291-87EC-3F260F8F3F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3B5E5-6042-4374-8C8C-2895ECC6D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63F77-70AB-4330-9FA6-7C36D1E01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BA0E0-01D1-41F6-8C39-2E0DDC40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CE6C6-9793-414E-8680-BF782248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254D6-AE4B-42AA-8D40-97922ACF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261F-BBDD-447C-8554-03DBA0DA5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3BC6D-B931-4B37-944E-35E4DE877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07B7-D05A-457D-8495-CA159AF5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B576F-8A74-407B-9ECF-D289B5C5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EE35F-F8F7-4C8B-81C8-8105AF36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3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4B84D5-F089-448A-AF53-B565DF400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52F9CC-2CB3-45CB-B138-55E59849F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91-7CF0-433F-86ED-2BCAF2EA8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EB29B-D29C-43B2-AEE6-445C581B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FD049-BA0B-44BD-9714-02885E62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8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3523" cy="2055306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649797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B4742-60D0-494C-9554-64EE98AC4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B15B6-2B35-42AF-A363-E0B20FC90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65EE-B8DF-4CB2-A8F6-FD408FE4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881B0-6D90-40F5-95EA-1BBA34DC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85B6-BA72-4E68-8667-C82B4172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1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E2F08-F6D7-48AA-80F2-71903931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93E5A-D532-4B8A-A431-7733B6B7B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C760A-4284-4DA4-9644-A38201491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B16E0-A094-4561-B0D4-4EAB6545D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69531-258E-44EC-9027-31864C45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9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04FFD-F018-4F0D-866F-B8115579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FF4AA-AF43-498C-9541-AAE05EA54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3151A0-C7C3-49CC-BDF1-9921B511D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F5D43-D052-49F1-BD04-F6511A4EB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EC1D2-7315-4137-A117-F37836546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B84D5-EE38-4A6A-ABEE-B6228376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0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2A1F-FCC5-4AC5-A458-938867C38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96B02-DA75-4091-A603-8AFB128D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DA29F-9541-49B5-871F-73B6C6091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4FA8D-2EBA-4AB2-99FB-1E49160F8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118D4-8F9C-4707-9371-3C07BBD3E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2DB56-DD25-45FE-9597-451D661CE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549CAA-53E1-4D65-AF06-4AA03341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A3925-BACC-4FE9-89FA-E81CAABC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28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4F02D-131C-4428-B772-D8EAD12A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674C5-1D41-49D8-99F8-4085CE21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004BB-907D-4D7A-890E-3C309FA3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7EE55-A4C1-4A81-A761-333615D1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8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809DAD-111A-42B5-A74F-FE35707A3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FDE2F-06DD-4FA7-9D27-CDBB2C80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A784D-0D26-4A8D-844C-7113A070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22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563C-3500-417C-8A78-1044C8CC3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5925D-47D5-4F8B-94D5-D52740914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BBA6A-C7B2-4CAA-98E5-F573A38EF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BD3CF-AC59-4A20-9768-7BE938FD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9C1F6-D7B8-42D0-BF1C-0F850FCB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6E05D-4570-4F3B-90DB-9C0E6E0A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FD37-7C97-4D09-B7F6-672848E9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B59C5-AC44-4080-B30C-1CCB7728D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7F7BC-F82D-4F8A-A451-818E17284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C88CC-8D29-48DE-99A4-40353FFB3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2DBA7-B269-4DCC-82B9-025C90B2C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80D89-E063-41F1-AC77-949C64CF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3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D17CDB-32E7-489A-B351-4643AA010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BB02D-E5A9-46E0-BF57-BA6EEF552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0C254-AEBD-4D4E-91C4-E8FDC0406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F67D-CAA6-4D38-9949-EC0B81EAC01B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367B1-1443-41C6-963C-ED5B33904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EC1B-7559-4417-B983-18A3E1B6E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E6245-3B89-4219-9BF9-658BE1993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4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outhcentralus1-mediab.svc.ms/transform/thumbnail?provider=spo&amp;inputFormat=jpeg&amp;cs=fFNQTw&amp;docid=https%3A%2F%2Fmicrosoft.sharepoint.com%3A443%2F_api%2Fv2.0%2Fdrives%2Fb!5vYMj-ymAkaNggFG9i2fBTz8IHolUT5LmkNayFT5aVJcFMOdj9coRKnpjYA1dS9O%2Fitems%2F017EGWF72BJIZAP67MTNHZZ5R3FKQJXNBD%3Fversion%3DPublished&amp;access_token=eyJ0eXAiOiJKV1QiLCJhbGciOiJub25lIn0.eyJhdWQiOiIwMDAwMDAwMy0wMDAwLTBmZjEtY2UwMC0wMDAwMDAwMDAwMDAvbWljcm9zb2Z0LnNoYXJlcG9pbnQuY29tQDcyZjk4OGJmLTg2ZjEtNDFhZi05MWFiLTJkN2NkMDExZGI0NyIsImlzcyI6IjAwMDAwMDAzLTAwMDAtMGZmMS1jZTAwLTAwMDAwMDAwMDAwMCIsIm5iZiI6IjE1NjI2MTkxMzEiLCJleHAiOiIxNTYyNjQwNzMxIiwiZW5kcG9pbnR1cmwiOiJEeHhMWURnS0ZGNHB4RTlRRWl4QVdsSCtpa3g0YnpLVmFwTXcwd0dabUUwPSIsImVuZHBvaW50dXJsTGVuZ3RoIjoiMTE2IiwiaXNsb29wYmFjayI6IlRydWUiLCJjaWQiOiJPRGcxT0dWbE9XVXRNREJsTXkwd01EQXdMV0ptWTJZdE5EZGxOV015TkdaaE9XTmsiLCJ2ZXIiOiJoYXNoZWRwcm9vZnRva2VuIiwic2l0ZWlkIjoiT0dZd1kyWTJaVFl0WVRabFl5MDBOakF5TFRoa09ESXRNREUwTm1ZMk1tUTVaakExIiwic2lnbmluX3N0YXRlIjoiW1wia21zaVwiLFwiZHZjX2NtcFwiLFwiZHZjX2RtamRcIl0iLCJuYW1laWQiOiIwIy5mfG1lbWJlcnNoaXB8a2Ftb3Jyb3dAbWljcm9zb2Z0LmNvbSIsIm5paSI6Im1pY3Jvc29mdC5zaGFyZXBvaW50IiwiaXN1c2VyIjoidHJ1ZSIsImNhY2hla2V5IjoiMGguZnxtZW1iZXJzaGlwfDEwMDM3ZmZlODYzZTU5Y2ZAbGl2ZS5jb20iLCJ0dCI6IjAiLCJ1c2VQZXJzaXN0ZW50Q29va2llIjoiMyJ9.ZVg5YkdXd3NVUG96a3EwY2VSY0hscWVjSitSV1VSTVlrblFSTVRERXM3az0&amp;encodeFailures=1&amp;width=1920&amp;height=844&amp;srcWidth=&amp;srcHeight=">
            <a:extLst>
              <a:ext uri="{FF2B5EF4-FFF2-40B4-BE49-F238E27FC236}">
                <a16:creationId xmlns:a16="http://schemas.microsoft.com/office/drawing/2014/main" id="{F93954D2-972B-4A23-A779-0F047B8DA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r="18563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54E2F409-2A85-4437-98FB-F9BA5CE27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57" y="6260844"/>
            <a:ext cx="322553" cy="36050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8411E72-411D-4709-B4E2-46639DACD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57" y="6319116"/>
            <a:ext cx="350742" cy="23698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C48B042-75CA-40AE-9081-DCDBADC79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586" y="6294084"/>
            <a:ext cx="327261" cy="32726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136FA29-A08B-4534-A5D9-A0FD17DAD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0" y="6338561"/>
            <a:ext cx="318740" cy="232594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E943EE7A-2C0C-425A-969D-8B95E8C05CB7}"/>
              </a:ext>
            </a:extLst>
          </p:cNvPr>
          <p:cNvSpPr txBox="1"/>
          <p:nvPr/>
        </p:nvSpPr>
        <p:spPr>
          <a:xfrm>
            <a:off x="1234842" y="6291267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12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2B9D77B4-7781-4593-A8C3-52AE53AA3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4" y="6288399"/>
            <a:ext cx="255790" cy="298422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DB18CC62-264D-4BAB-A463-41647B7320B0}"/>
              </a:ext>
            </a:extLst>
          </p:cNvPr>
          <p:cNvSpPr txBox="1"/>
          <p:nvPr/>
        </p:nvSpPr>
        <p:spPr>
          <a:xfrm>
            <a:off x="1963761" y="6290560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13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E87616B3-1831-40F7-88CD-A9570C0ED904}"/>
              </a:ext>
            </a:extLst>
          </p:cNvPr>
          <p:cNvSpPr txBox="1"/>
          <p:nvPr/>
        </p:nvSpPr>
        <p:spPr>
          <a:xfrm>
            <a:off x="163015" y="3297326"/>
            <a:ext cx="4287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11:45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5DFF02D-4481-4765-9424-2E6FC4CC5C9A}"/>
              </a:ext>
            </a:extLst>
          </p:cNvPr>
          <p:cNvSpPr txBox="1"/>
          <p:nvPr/>
        </p:nvSpPr>
        <p:spPr>
          <a:xfrm>
            <a:off x="240432" y="4295195"/>
            <a:ext cx="576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Wednesday, April 29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348FC1A7-845A-45DA-813B-38E6ACD0F676}"/>
              </a:ext>
            </a:extLst>
          </p:cNvPr>
          <p:cNvSpPr txBox="1"/>
          <p:nvPr/>
        </p:nvSpPr>
        <p:spPr>
          <a:xfrm>
            <a:off x="225192" y="5306387"/>
            <a:ext cx="576920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 Dinner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9F5356C9-CCBB-4452-ADEA-83CA3C5E7099}"/>
              </a:ext>
            </a:extLst>
          </p:cNvPr>
          <p:cNvSpPr txBox="1"/>
          <p:nvPr/>
        </p:nvSpPr>
        <p:spPr>
          <a:xfrm>
            <a:off x="225192" y="5522090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Bento Box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0E78FD03-5A0E-4749-9D55-C1AF2DD9653B}"/>
              </a:ext>
            </a:extLst>
          </p:cNvPr>
          <p:cNvSpPr txBox="1"/>
          <p:nvPr/>
        </p:nvSpPr>
        <p:spPr>
          <a:xfrm>
            <a:off x="240432" y="5732804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6:00 PM - 10:00 PM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E29CC65-1AC5-4A03-A17A-21DFE34991AC}"/>
              </a:ext>
            </a:extLst>
          </p:cNvPr>
          <p:cNvSpPr/>
          <p:nvPr/>
        </p:nvSpPr>
        <p:spPr>
          <a:xfrm>
            <a:off x="4561339" y="3708268"/>
            <a:ext cx="251326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BF322C-BB21-4D47-A84A-4965BF7D8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39" y="3682993"/>
            <a:ext cx="239100" cy="2759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3EE74A-B589-42A9-860F-7ED5A79CC7C4}"/>
              </a:ext>
            </a:extLst>
          </p:cNvPr>
          <p:cNvSpPr txBox="1"/>
          <p:nvPr/>
        </p:nvSpPr>
        <p:spPr>
          <a:xfrm>
            <a:off x="695298" y="1138384"/>
            <a:ext cx="249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features are now available in Microsoft Edge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082BD3-5117-45F1-824C-375E89937B9B}"/>
              </a:ext>
            </a:extLst>
          </p:cNvPr>
          <p:cNvSpPr/>
          <p:nvPr/>
        </p:nvSpPr>
        <p:spPr>
          <a:xfrm>
            <a:off x="413133" y="1156001"/>
            <a:ext cx="280673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691A19-7EDB-4FAA-A42E-183F0B144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3" y="1141612"/>
            <a:ext cx="267021" cy="2759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A1CD888-5212-4975-B959-4901E46D6732}"/>
              </a:ext>
            </a:extLst>
          </p:cNvPr>
          <p:cNvSpPr txBox="1"/>
          <p:nvPr/>
        </p:nvSpPr>
        <p:spPr>
          <a:xfrm>
            <a:off x="4800928" y="3663155"/>
            <a:ext cx="249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new Microsoft Edge is here. You can use the fastest version today.</a:t>
            </a:r>
          </a:p>
        </p:txBody>
      </p:sp>
    </p:spTree>
    <p:extLst>
      <p:ext uri="{BB962C8B-B14F-4D97-AF65-F5344CB8AC3E}">
        <p14:creationId xmlns:p14="http://schemas.microsoft.com/office/powerpoint/2010/main" val="37544730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outhcentralus1-mediab.svc.ms/transform/thumbnail?provider=spo&amp;inputFormat=jpg&amp;cs=fFNQTw&amp;docid=https%3A%2F%2Fmicrosoft.sharepoint.com%3A443%2F_api%2Fv2.0%2Fdrives%2Fb!5vYMj-ymAkaNggFG9i2fBTz8IHolUT5LmkNayFT5aVJcFMOdj9coRKnpjYA1dS9O%2Fitems%2F017EGWF75HJSG42DUCWZFYXJQAJ223A7J4%3Fversion%3DPublished&amp;access_token=eyJ0eXAiOiJKV1QiLCJhbGciOiJub25lIn0.eyJhdWQiOiIwMDAwMDAwMy0wMDAwLTBmZjEtY2UwMC0wMDAwMDAwMDAwMDAvbWljcm9zb2Z0LnNoYXJlcG9pbnQuY29tQDcyZjk4OGJmLTg2ZjEtNDFhZi05MWFiLTJkN2NkMDExZGI0NyIsImlzcyI6IjAwMDAwMDAzLTAwMDAtMGZmMS1jZTAwLTAwMDAwMDAwMDAwMCIsIm5iZiI6IjE1NjI2MTkxMzEiLCJleHAiOiIxNTYyNjQwNzMxIiwiZW5kcG9pbnR1cmwiOiJEeHhMWURnS0ZGNHB4RTlRRWl4QVdsSCtpa3g0YnpLVmFwTXcwd0dabUUwPSIsImVuZHBvaW50dXJsTGVuZ3RoIjoiMTE2IiwiaXNsb29wYmFjayI6IlRydWUiLCJjaWQiOiJPRGcxT0dWbE9XVXRNREJsTXkwd01EQXdMV0ptWTJZdE5EZGxOV015TkdaaE9XTmsiLCJ2ZXIiOiJoYXNoZWRwcm9vZnRva2VuIiwic2l0ZWlkIjoiT0dZd1kyWTJaVFl0WVRabFl5MDBOakF5TFRoa09ESXRNREUwTm1ZMk1tUTVaakExIiwic2lnbmluX3N0YXRlIjoiW1wia21zaVwiLFwiZHZjX2NtcFwiLFwiZHZjX2RtamRcIl0iLCJuYW1laWQiOiIwIy5mfG1lbWJlcnNoaXB8a2Ftb3Jyb3dAbWljcm9zb2Z0LmNvbSIsIm5paSI6Im1pY3Jvc29mdC5zaGFyZXBvaW50IiwiaXN1c2VyIjoidHJ1ZSIsImNhY2hla2V5IjoiMGguZnxtZW1iZXJzaGlwfDEwMDM3ZmZlODYzZTU5Y2ZAbGl2ZS5jb20iLCJ0dCI6IjAiLCJ1c2VQZXJzaXN0ZW50Q29va2llIjoiMyJ9.ZVg5YkdXd3NVUG96a3EwY2VSY0hscWVjSitSV1VSTVlrblFSTVRERXM3az0&amp;encodeFailures=1&amp;width=1920&amp;height=849&amp;srcWidth=&amp;srcHeight=">
            <a:extLst>
              <a:ext uri="{FF2B5EF4-FFF2-40B4-BE49-F238E27FC236}">
                <a16:creationId xmlns:a16="http://schemas.microsoft.com/office/drawing/2014/main" id="{7EB25D8E-AE8A-4212-AB08-8D59C142E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" b="7885"/>
          <a:stretch/>
        </p:blipFill>
        <p:spPr bwMode="auto">
          <a:xfrm>
            <a:off x="0" y="-17584"/>
            <a:ext cx="12192000" cy="721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1C0C852F-13CF-4360-A5AD-0B531BB58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57" y="6260844"/>
            <a:ext cx="322553" cy="36050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54B10FB-17A3-4CAD-86F7-A3A516ED7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57" y="6319116"/>
            <a:ext cx="350742" cy="23698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385B304-BA64-4CA2-96B4-5081BA689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586" y="6294084"/>
            <a:ext cx="327261" cy="32726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75625E8-C8E4-4CAF-B856-95C6991E9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0" y="6338561"/>
            <a:ext cx="318740" cy="232594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1B6E2254-2BF0-4161-A050-FB650C7A2D36}"/>
              </a:ext>
            </a:extLst>
          </p:cNvPr>
          <p:cNvSpPr txBox="1"/>
          <p:nvPr/>
        </p:nvSpPr>
        <p:spPr>
          <a:xfrm>
            <a:off x="1234842" y="6291267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12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CC0E7CC2-9C6A-41EC-A3EA-1D50A47D6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4" y="6288399"/>
            <a:ext cx="255790" cy="298422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6E29E82A-5411-4616-842C-F935624B14BB}"/>
              </a:ext>
            </a:extLst>
          </p:cNvPr>
          <p:cNvSpPr txBox="1"/>
          <p:nvPr/>
        </p:nvSpPr>
        <p:spPr>
          <a:xfrm>
            <a:off x="1963761" y="6290560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13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E49B5FC0-3ACD-44C4-A96C-89F59D596975}"/>
              </a:ext>
            </a:extLst>
          </p:cNvPr>
          <p:cNvSpPr txBox="1"/>
          <p:nvPr/>
        </p:nvSpPr>
        <p:spPr>
          <a:xfrm>
            <a:off x="163015" y="3297326"/>
            <a:ext cx="4287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11:45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2F53952B-1979-46A9-B1D3-518D289AF480}"/>
              </a:ext>
            </a:extLst>
          </p:cNvPr>
          <p:cNvSpPr txBox="1"/>
          <p:nvPr/>
        </p:nvSpPr>
        <p:spPr>
          <a:xfrm>
            <a:off x="240432" y="4295195"/>
            <a:ext cx="576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Wednesday, April 29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CF649C5B-44DC-487D-B87A-25C7DBA6C24B}"/>
              </a:ext>
            </a:extLst>
          </p:cNvPr>
          <p:cNvSpPr txBox="1"/>
          <p:nvPr/>
        </p:nvSpPr>
        <p:spPr>
          <a:xfrm>
            <a:off x="225192" y="5306387"/>
            <a:ext cx="576920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 Dinner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384EDF4E-B05E-4E79-8818-730E87C50834}"/>
              </a:ext>
            </a:extLst>
          </p:cNvPr>
          <p:cNvSpPr txBox="1"/>
          <p:nvPr/>
        </p:nvSpPr>
        <p:spPr>
          <a:xfrm>
            <a:off x="225192" y="5522090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Bento Box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8563470E-5AD1-4C0E-ACEA-515B375EF9D6}"/>
              </a:ext>
            </a:extLst>
          </p:cNvPr>
          <p:cNvSpPr txBox="1"/>
          <p:nvPr/>
        </p:nvSpPr>
        <p:spPr>
          <a:xfrm>
            <a:off x="240432" y="5732804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6:00 PM - 10:00 PM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E7AD703-FFAB-43A8-BDED-E39EF1A03EEA}"/>
              </a:ext>
            </a:extLst>
          </p:cNvPr>
          <p:cNvSpPr/>
          <p:nvPr/>
        </p:nvSpPr>
        <p:spPr>
          <a:xfrm>
            <a:off x="4472561" y="3495201"/>
            <a:ext cx="251326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6D98EC-384B-4109-ACD7-A9390849E943}"/>
              </a:ext>
            </a:extLst>
          </p:cNvPr>
          <p:cNvSpPr/>
          <p:nvPr/>
        </p:nvSpPr>
        <p:spPr>
          <a:xfrm>
            <a:off x="9627217" y="364196"/>
            <a:ext cx="282167" cy="282167"/>
          </a:xfrm>
          <a:prstGeom prst="ellipse">
            <a:avLst/>
          </a:prstGeom>
          <a:solidFill>
            <a:srgbClr val="0C0E0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CFDBE47-8E12-4E81-AD2E-4B650DEC0077}"/>
              </a:ext>
            </a:extLst>
          </p:cNvPr>
          <p:cNvSpPr/>
          <p:nvPr/>
        </p:nvSpPr>
        <p:spPr>
          <a:xfrm>
            <a:off x="9627217" y="364196"/>
            <a:ext cx="282167" cy="282167"/>
          </a:xfrm>
          <a:prstGeom prst="ellipse">
            <a:avLst/>
          </a:prstGeom>
          <a:solidFill>
            <a:srgbClr val="282F17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119D4E2-8F0D-4FD6-A2AC-8A540427D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57" y="408880"/>
            <a:ext cx="185885" cy="1824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4D1959-3150-4E8D-9888-2471659EC4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61" y="3469926"/>
            <a:ext cx="239100" cy="2759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6A9BA5D-8E50-4E12-AB42-55709953BBBD}"/>
              </a:ext>
            </a:extLst>
          </p:cNvPr>
          <p:cNvSpPr txBox="1"/>
          <p:nvPr/>
        </p:nvSpPr>
        <p:spPr>
          <a:xfrm>
            <a:off x="4800928" y="3503357"/>
            <a:ext cx="2492503" cy="723275"/>
          </a:xfrm>
          <a:prstGeom prst="rect">
            <a:avLst/>
          </a:prstGeom>
          <a:solidFill>
            <a:srgbClr val="454545">
              <a:alpha val="5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Collections feature in Microsoft Edge helps you collect, organize and share content as you travel across the web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Learn more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40D6C5-43CE-486B-B507-CC0109467C6B}"/>
              </a:ext>
            </a:extLst>
          </p:cNvPr>
          <p:cNvSpPr txBox="1"/>
          <p:nvPr/>
        </p:nvSpPr>
        <p:spPr>
          <a:xfrm>
            <a:off x="9950672" y="376992"/>
            <a:ext cx="2944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Like what you see?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20B35C-6FD5-4391-AF8D-3DF256F38014}"/>
              </a:ext>
            </a:extLst>
          </p:cNvPr>
          <p:cNvSpPr txBox="1"/>
          <p:nvPr/>
        </p:nvSpPr>
        <p:spPr>
          <a:xfrm>
            <a:off x="623107" y="1475270"/>
            <a:ext cx="249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Organize your tabs and windows with Collections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7A2BA3-8AC7-4B8E-8DE7-ED143C0A86B3}"/>
              </a:ext>
            </a:extLst>
          </p:cNvPr>
          <p:cNvSpPr/>
          <p:nvPr/>
        </p:nvSpPr>
        <p:spPr>
          <a:xfrm>
            <a:off x="340942" y="1492887"/>
            <a:ext cx="280673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7212165-E5F1-4941-B98D-34E524C91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2" y="1478498"/>
            <a:ext cx="267021" cy="275922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63B471C3-D1A6-49EB-A481-B4A6A4902AC8}"/>
              </a:ext>
            </a:extLst>
          </p:cNvPr>
          <p:cNvSpPr/>
          <p:nvPr/>
        </p:nvSpPr>
        <p:spPr bwMode="auto">
          <a:xfrm>
            <a:off x="168490" y="248538"/>
            <a:ext cx="439473" cy="427955"/>
          </a:xfrm>
          <a:prstGeom prst="ellipse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25164744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661D2F65-40FA-4DB2-940E-4F21F55B2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BC62CABC-D8B3-4DC5-B30E-4881DD78F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57" y="6260844"/>
            <a:ext cx="322553" cy="36050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FE07B28-607E-4EF4-93FE-C29C62A03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57" y="6319116"/>
            <a:ext cx="350742" cy="23698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5BF5E27-89C3-40E4-B35F-3EB5C06CC7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586" y="6294084"/>
            <a:ext cx="327261" cy="32726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1256DC5E-E8F4-49E5-82B1-73247BC06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0" y="6338561"/>
            <a:ext cx="318740" cy="232594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4DCCDC3C-9D2A-41EB-93B4-6BC205863B59}"/>
              </a:ext>
            </a:extLst>
          </p:cNvPr>
          <p:cNvSpPr txBox="1"/>
          <p:nvPr/>
        </p:nvSpPr>
        <p:spPr>
          <a:xfrm>
            <a:off x="1234842" y="6291267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12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EC390B2C-6597-48FB-9B3F-7D105BF1C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4" y="6288399"/>
            <a:ext cx="255790" cy="298422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92601F0F-34A8-4DF6-B941-8340FA2382AB}"/>
              </a:ext>
            </a:extLst>
          </p:cNvPr>
          <p:cNvSpPr txBox="1"/>
          <p:nvPr/>
        </p:nvSpPr>
        <p:spPr>
          <a:xfrm>
            <a:off x="1963761" y="6290560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13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17E1499-8DDD-40D7-8DF6-4BF1D25AFD0F}"/>
              </a:ext>
            </a:extLst>
          </p:cNvPr>
          <p:cNvSpPr txBox="1"/>
          <p:nvPr/>
        </p:nvSpPr>
        <p:spPr>
          <a:xfrm>
            <a:off x="163015" y="3297326"/>
            <a:ext cx="4287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11:45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7B34BB77-BDE7-4B13-BEE2-8CF307AB1B82}"/>
              </a:ext>
            </a:extLst>
          </p:cNvPr>
          <p:cNvSpPr txBox="1"/>
          <p:nvPr/>
        </p:nvSpPr>
        <p:spPr>
          <a:xfrm>
            <a:off x="240432" y="4295195"/>
            <a:ext cx="576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Wednesday, April 29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4C7E82E1-44CE-4F23-87B1-EB4107517425}"/>
              </a:ext>
            </a:extLst>
          </p:cNvPr>
          <p:cNvSpPr txBox="1"/>
          <p:nvPr/>
        </p:nvSpPr>
        <p:spPr>
          <a:xfrm>
            <a:off x="225192" y="5306387"/>
            <a:ext cx="576920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 Dinner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3776256A-5D0F-4879-9193-2AC3842B0D60}"/>
              </a:ext>
            </a:extLst>
          </p:cNvPr>
          <p:cNvSpPr txBox="1"/>
          <p:nvPr/>
        </p:nvSpPr>
        <p:spPr>
          <a:xfrm>
            <a:off x="225192" y="5522090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Bento Box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E462DB3E-F222-443C-B494-0347E497643E}"/>
              </a:ext>
            </a:extLst>
          </p:cNvPr>
          <p:cNvSpPr txBox="1"/>
          <p:nvPr/>
        </p:nvSpPr>
        <p:spPr>
          <a:xfrm>
            <a:off x="240432" y="5732804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6:00 PM - 10:00 PM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EEA5858-A5EA-4438-A625-DC2F80D918D5}"/>
              </a:ext>
            </a:extLst>
          </p:cNvPr>
          <p:cNvSpPr/>
          <p:nvPr/>
        </p:nvSpPr>
        <p:spPr>
          <a:xfrm>
            <a:off x="4472561" y="3654999"/>
            <a:ext cx="251326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4B6BF1C-78B7-4DEB-B0D9-353D38B02E93}"/>
              </a:ext>
            </a:extLst>
          </p:cNvPr>
          <p:cNvSpPr/>
          <p:nvPr/>
        </p:nvSpPr>
        <p:spPr>
          <a:xfrm>
            <a:off x="9627217" y="364196"/>
            <a:ext cx="282167" cy="282167"/>
          </a:xfrm>
          <a:prstGeom prst="ellipse">
            <a:avLst/>
          </a:prstGeom>
          <a:solidFill>
            <a:srgbClr val="0C0E0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948F2C1-7717-413B-9732-329268F985D1}"/>
              </a:ext>
            </a:extLst>
          </p:cNvPr>
          <p:cNvSpPr/>
          <p:nvPr/>
        </p:nvSpPr>
        <p:spPr>
          <a:xfrm>
            <a:off x="9627217" y="364196"/>
            <a:ext cx="282167" cy="282167"/>
          </a:xfrm>
          <a:prstGeom prst="ellipse">
            <a:avLst/>
          </a:prstGeom>
          <a:solidFill>
            <a:srgbClr val="282F17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83221-7152-464A-9FC5-6761ED19C2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57" y="408880"/>
            <a:ext cx="185885" cy="1824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8111A3-C3FF-4886-8B1B-EA27EA115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61" y="3629724"/>
            <a:ext cx="239100" cy="2759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6A85F4-F9FB-4C80-8C9E-E89A6927168E}"/>
              </a:ext>
            </a:extLst>
          </p:cNvPr>
          <p:cNvSpPr txBox="1"/>
          <p:nvPr/>
        </p:nvSpPr>
        <p:spPr>
          <a:xfrm>
            <a:off x="4800928" y="3663155"/>
            <a:ext cx="249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Boost the power of your browser with extensions for Microsoft Edge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CA2E2E-4104-459A-88B4-7DF7E931916A}"/>
              </a:ext>
            </a:extLst>
          </p:cNvPr>
          <p:cNvSpPr txBox="1"/>
          <p:nvPr/>
        </p:nvSpPr>
        <p:spPr>
          <a:xfrm>
            <a:off x="9950672" y="376992"/>
            <a:ext cx="2944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Like what you see?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502D72-37E3-4DE2-A355-9BF7D79D8550}"/>
              </a:ext>
            </a:extLst>
          </p:cNvPr>
          <p:cNvSpPr txBox="1"/>
          <p:nvPr/>
        </p:nvSpPr>
        <p:spPr>
          <a:xfrm>
            <a:off x="623107" y="1475270"/>
            <a:ext cx="249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Personalize Microsoft Edge with popular extensions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0C183B-40CE-49BB-AE56-8072D3969DC3}"/>
              </a:ext>
            </a:extLst>
          </p:cNvPr>
          <p:cNvSpPr/>
          <p:nvPr/>
        </p:nvSpPr>
        <p:spPr>
          <a:xfrm>
            <a:off x="340942" y="1492887"/>
            <a:ext cx="280673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A71131B-FAF0-435E-B603-AB42F218E0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2" y="1478498"/>
            <a:ext cx="267021" cy="275922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CBE048ED-8DD3-4ED5-B5E4-55A9FD851CE5}"/>
              </a:ext>
            </a:extLst>
          </p:cNvPr>
          <p:cNvSpPr/>
          <p:nvPr/>
        </p:nvSpPr>
        <p:spPr bwMode="auto">
          <a:xfrm>
            <a:off x="168490" y="248538"/>
            <a:ext cx="439473" cy="427955"/>
          </a:xfrm>
          <a:prstGeom prst="ellipse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31815765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08844366-CABD-487E-B615-CC65B4700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1123EF-6201-4103-8679-69A12DE90074}"/>
              </a:ext>
            </a:extLst>
          </p:cNvPr>
          <p:cNvSpPr txBox="1"/>
          <p:nvPr/>
        </p:nvSpPr>
        <p:spPr>
          <a:xfrm>
            <a:off x="9523432" y="4918503"/>
            <a:ext cx="2578033" cy="90794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Microsoft Edge is here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Insiders are invited to try the new Microsoft 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Try it out (B1)  Learn more   (B2)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Glyph: ninja cat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4FFFFC-8199-4298-870A-DADEB5DBFCFF}"/>
              </a:ext>
            </a:extLst>
          </p:cNvPr>
          <p:cNvSpPr/>
          <p:nvPr/>
        </p:nvSpPr>
        <p:spPr bwMode="auto">
          <a:xfrm>
            <a:off x="172065" y="243366"/>
            <a:ext cx="439473" cy="427955"/>
          </a:xfrm>
          <a:prstGeom prst="ellipse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99E05-26B7-0B4B-8A5D-EED674623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314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outhcentralus1-mediab.svc.ms/transform/thumbnail?provider=spo&amp;inputFormat=jpg&amp;cs=fFNQTw&amp;docid=https%3A%2F%2Fmicrosoft.sharepoint.com%3A443%2F_api%2Fv2.0%2Fdrives%2Fb!5vYMj-ymAkaNggFG9i2fBTz8IHolUT5LmkNayFT5aVJcFMOdj9coRKnpjYA1dS9O%2Fitems%2F017EGWF7455HFTPHJ635E2235QXUQJWEUD%3Fversion%3DPublished&amp;access_token=eyJ0eXAiOiJKV1QiLCJhbGciOiJub25lIn0.eyJhdWQiOiIwMDAwMDAwMy0wMDAwLTBmZjEtY2UwMC0wMDAwMDAwMDAwMDAvbWljcm9zb2Z0LnNoYXJlcG9pbnQuY29tQDcyZjk4OGJmLTg2ZjEtNDFhZi05MWFiLTJkN2NkMDExZGI0NyIsImlzcyI6IjAwMDAwMDAzLTAwMDAtMGZmMS1jZTAwLTAwMDAwMDAwMDAwMCIsIm5iZiI6IjE1NjI2MTkxMzEiLCJleHAiOiIxNTYyNjQwNzMxIiwiZW5kcG9pbnR1cmwiOiJEeHhMWURnS0ZGNHB4RTlRRWl4QVdsSCtpa3g0YnpLVmFwTXcwd0dabUUwPSIsImVuZHBvaW50dXJsTGVuZ3RoIjoiMTE2IiwiaXNsb29wYmFjayI6IlRydWUiLCJjaWQiOiJPRGcxT0dWbE9XVXRNREJsTXkwd01EQXdMV0ptWTJZdE5EZGxOV015TkdaaE9XTmsiLCJ2ZXIiOiJoYXNoZWRwcm9vZnRva2VuIiwic2l0ZWlkIjoiT0dZd1kyWTJaVFl0WVRabFl5MDBOakF5TFRoa09ESXRNREUwTm1ZMk1tUTVaakExIiwic2lnbmluX3N0YXRlIjoiW1wia21zaVwiLFwiZHZjX2NtcFwiLFwiZHZjX2RtamRcIl0iLCJuYW1laWQiOiIwIy5mfG1lbWJlcnNoaXB8a2Ftb3Jyb3dAbWljcm9zb2Z0LmNvbSIsIm5paSI6Im1pY3Jvc29mdC5zaGFyZXBvaW50IiwiaXN1c2VyIjoidHJ1ZSIsImNhY2hla2V5IjoiMGguZnxtZW1iZXJzaGlwfDEwMDM3ZmZlODYzZTU5Y2ZAbGl2ZS5jb20iLCJ0dCI6IjAiLCJ1c2VQZXJzaXN0ZW50Q29va2llIjoiMyJ9.ZVg5YkdXd3NVUG96a3EwY2VSY0hscWVjSitSV1VSTVlrblFSTVRERXM3az0&amp;encodeFailures=1&amp;width=1920&amp;height=849&amp;srcWidth=&amp;srcHeight=">
            <a:extLst>
              <a:ext uri="{FF2B5EF4-FFF2-40B4-BE49-F238E27FC236}">
                <a16:creationId xmlns:a16="http://schemas.microsoft.com/office/drawing/2014/main" id="{7FA98199-54CD-4328-B67C-50747F4F9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" b="3146"/>
          <a:stretch/>
        </p:blipFill>
        <p:spPr bwMode="auto">
          <a:xfrm>
            <a:off x="0" y="-9098"/>
            <a:ext cx="12192000" cy="762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54E2F409-2A85-4437-98FB-F9BA5CE27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57" y="6260844"/>
            <a:ext cx="322553" cy="36050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8411E72-411D-4709-B4E2-46639DACD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57" y="6319116"/>
            <a:ext cx="350742" cy="23698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C48B042-75CA-40AE-9081-DCDBADC79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586" y="6294084"/>
            <a:ext cx="327261" cy="32726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136FA29-A08B-4534-A5D9-A0FD17DAD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0" y="6338561"/>
            <a:ext cx="318740" cy="232594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E943EE7A-2C0C-425A-969D-8B95E8C05CB7}"/>
              </a:ext>
            </a:extLst>
          </p:cNvPr>
          <p:cNvSpPr txBox="1"/>
          <p:nvPr/>
        </p:nvSpPr>
        <p:spPr>
          <a:xfrm>
            <a:off x="1234842" y="6291267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12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2B9D77B4-7781-4593-A8C3-52AE53AA3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4" y="6288399"/>
            <a:ext cx="255790" cy="298422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DB18CC62-264D-4BAB-A463-41647B7320B0}"/>
              </a:ext>
            </a:extLst>
          </p:cNvPr>
          <p:cNvSpPr txBox="1"/>
          <p:nvPr/>
        </p:nvSpPr>
        <p:spPr>
          <a:xfrm>
            <a:off x="1963761" y="6290560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13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E87616B3-1831-40F7-88CD-A9570C0ED904}"/>
              </a:ext>
            </a:extLst>
          </p:cNvPr>
          <p:cNvSpPr txBox="1"/>
          <p:nvPr/>
        </p:nvSpPr>
        <p:spPr>
          <a:xfrm>
            <a:off x="163015" y="3297326"/>
            <a:ext cx="4287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11:45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5DFF02D-4481-4765-9424-2E6FC4CC5C9A}"/>
              </a:ext>
            </a:extLst>
          </p:cNvPr>
          <p:cNvSpPr txBox="1"/>
          <p:nvPr/>
        </p:nvSpPr>
        <p:spPr>
          <a:xfrm>
            <a:off x="240432" y="4295195"/>
            <a:ext cx="576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Wednesday, April 29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348FC1A7-845A-45DA-813B-38E6ACD0F676}"/>
              </a:ext>
            </a:extLst>
          </p:cNvPr>
          <p:cNvSpPr txBox="1"/>
          <p:nvPr/>
        </p:nvSpPr>
        <p:spPr>
          <a:xfrm>
            <a:off x="225192" y="5306387"/>
            <a:ext cx="576920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 Dinner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9F5356C9-CCBB-4452-ADEA-83CA3C5E7099}"/>
              </a:ext>
            </a:extLst>
          </p:cNvPr>
          <p:cNvSpPr txBox="1"/>
          <p:nvPr/>
        </p:nvSpPr>
        <p:spPr>
          <a:xfrm>
            <a:off x="225192" y="5522090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Bento Box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0E78FD03-5A0E-4749-9D55-C1AF2DD9653B}"/>
              </a:ext>
            </a:extLst>
          </p:cNvPr>
          <p:cNvSpPr txBox="1"/>
          <p:nvPr/>
        </p:nvSpPr>
        <p:spPr>
          <a:xfrm>
            <a:off x="240432" y="5732804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6:00 PM - 10:00 PM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E29CC65-1AC5-4A03-A17A-21DFE34991AC}"/>
              </a:ext>
            </a:extLst>
          </p:cNvPr>
          <p:cNvSpPr/>
          <p:nvPr/>
        </p:nvSpPr>
        <p:spPr>
          <a:xfrm>
            <a:off x="4561339" y="3708268"/>
            <a:ext cx="251326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BF322C-BB21-4D47-A84A-4965BF7D81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39" y="3682993"/>
            <a:ext cx="239100" cy="2759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3EE74A-B589-42A9-860F-7ED5A79CC7C4}"/>
              </a:ext>
            </a:extLst>
          </p:cNvPr>
          <p:cNvSpPr txBox="1"/>
          <p:nvPr/>
        </p:nvSpPr>
        <p:spPr>
          <a:xfrm>
            <a:off x="695298" y="1475270"/>
            <a:ext cx="249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features are now available in Microsoft Edge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082BD3-5117-45F1-824C-375E89937B9B}"/>
              </a:ext>
            </a:extLst>
          </p:cNvPr>
          <p:cNvSpPr/>
          <p:nvPr/>
        </p:nvSpPr>
        <p:spPr>
          <a:xfrm>
            <a:off x="413133" y="1492887"/>
            <a:ext cx="280673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691A19-7EDB-4FAA-A42E-183F0B144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3" y="1478498"/>
            <a:ext cx="267021" cy="27592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A1CD888-5212-4975-B959-4901E46D6732}"/>
              </a:ext>
            </a:extLst>
          </p:cNvPr>
          <p:cNvSpPr txBox="1"/>
          <p:nvPr/>
        </p:nvSpPr>
        <p:spPr>
          <a:xfrm>
            <a:off x="4800928" y="3663155"/>
            <a:ext cx="249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new Microsoft Edge has all of the features you love and more</a:t>
            </a:r>
          </a:p>
        </p:txBody>
      </p:sp>
    </p:spTree>
    <p:extLst>
      <p:ext uri="{BB962C8B-B14F-4D97-AF65-F5344CB8AC3E}">
        <p14:creationId xmlns:p14="http://schemas.microsoft.com/office/powerpoint/2010/main" val="67472393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en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9C6FDA99-024B-4D33-89E2-64774C522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ECF7E5BD-E09B-4C15-A184-572F6AB0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57" y="6260844"/>
            <a:ext cx="322553" cy="36050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C56F966-390B-4BDD-AFF5-DFE1C8959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57" y="6319116"/>
            <a:ext cx="350742" cy="23698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25C75C9-979F-44B5-A4A4-423CDBA49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586" y="6294084"/>
            <a:ext cx="327261" cy="32726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F08E7F6-1CE8-44C8-81A1-BF8E467AF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0" y="6338561"/>
            <a:ext cx="318740" cy="232594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4B5126D1-D0D3-42B9-9074-8164E1A1875A}"/>
              </a:ext>
            </a:extLst>
          </p:cNvPr>
          <p:cNvSpPr txBox="1"/>
          <p:nvPr/>
        </p:nvSpPr>
        <p:spPr>
          <a:xfrm>
            <a:off x="1234842" y="6291267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12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6253B909-D0DA-4905-B0BA-BE377BC0B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4" y="6288399"/>
            <a:ext cx="255790" cy="298422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D1F9E47E-A329-4433-8376-A6AECE07D27F}"/>
              </a:ext>
            </a:extLst>
          </p:cNvPr>
          <p:cNvSpPr txBox="1"/>
          <p:nvPr/>
        </p:nvSpPr>
        <p:spPr>
          <a:xfrm>
            <a:off x="1963761" y="6290560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13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335BDFC-B840-44A1-84F6-1CEF9B061E33}"/>
              </a:ext>
            </a:extLst>
          </p:cNvPr>
          <p:cNvSpPr txBox="1"/>
          <p:nvPr/>
        </p:nvSpPr>
        <p:spPr>
          <a:xfrm>
            <a:off x="163015" y="3297326"/>
            <a:ext cx="4287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11:45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634E71FB-435B-4505-AB6B-5B065C1EA67F}"/>
              </a:ext>
            </a:extLst>
          </p:cNvPr>
          <p:cNvSpPr txBox="1"/>
          <p:nvPr/>
        </p:nvSpPr>
        <p:spPr>
          <a:xfrm>
            <a:off x="240432" y="4295195"/>
            <a:ext cx="576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Wednesday, April 29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4181215-7EB9-4605-9981-0FF71CE81713}"/>
              </a:ext>
            </a:extLst>
          </p:cNvPr>
          <p:cNvSpPr txBox="1"/>
          <p:nvPr/>
        </p:nvSpPr>
        <p:spPr>
          <a:xfrm>
            <a:off x="225192" y="5306387"/>
            <a:ext cx="576920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 Dinner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5B541AB2-D758-4274-86B2-4F537779309D}"/>
              </a:ext>
            </a:extLst>
          </p:cNvPr>
          <p:cNvSpPr txBox="1"/>
          <p:nvPr/>
        </p:nvSpPr>
        <p:spPr>
          <a:xfrm>
            <a:off x="225192" y="5522090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Bento Box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2DC9719C-843F-49FF-8556-164420F639EC}"/>
              </a:ext>
            </a:extLst>
          </p:cNvPr>
          <p:cNvSpPr txBox="1"/>
          <p:nvPr/>
        </p:nvSpPr>
        <p:spPr>
          <a:xfrm>
            <a:off x="240432" y="5732804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6:00 PM - 10:00 PM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9488ED2-DCDD-446A-B891-E03038AE1B67}"/>
              </a:ext>
            </a:extLst>
          </p:cNvPr>
          <p:cNvSpPr/>
          <p:nvPr/>
        </p:nvSpPr>
        <p:spPr>
          <a:xfrm>
            <a:off x="4561339" y="3708268"/>
            <a:ext cx="251326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CF5237-553C-4336-8A7A-C68DBACAC341}"/>
              </a:ext>
            </a:extLst>
          </p:cNvPr>
          <p:cNvSpPr/>
          <p:nvPr/>
        </p:nvSpPr>
        <p:spPr>
          <a:xfrm>
            <a:off x="9627217" y="364196"/>
            <a:ext cx="282167" cy="282167"/>
          </a:xfrm>
          <a:prstGeom prst="ellipse">
            <a:avLst/>
          </a:prstGeom>
          <a:solidFill>
            <a:srgbClr val="0C0E0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49602B-6003-4BED-B7C3-C6A9D0E13C4A}"/>
              </a:ext>
            </a:extLst>
          </p:cNvPr>
          <p:cNvSpPr/>
          <p:nvPr/>
        </p:nvSpPr>
        <p:spPr>
          <a:xfrm>
            <a:off x="9627217" y="364196"/>
            <a:ext cx="282167" cy="282167"/>
          </a:xfrm>
          <a:prstGeom prst="ellipse">
            <a:avLst/>
          </a:prstGeom>
          <a:solidFill>
            <a:srgbClr val="282F17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F02591-117D-4E5D-976C-8F210700C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57" y="408880"/>
            <a:ext cx="185885" cy="1824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81E674-0B6C-4376-AC2B-9EE627E0CE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39" y="3682993"/>
            <a:ext cx="239100" cy="2759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0951E47-0DF6-4A8B-BEB5-32E5ED61F813}"/>
              </a:ext>
            </a:extLst>
          </p:cNvPr>
          <p:cNvSpPr txBox="1"/>
          <p:nvPr/>
        </p:nvSpPr>
        <p:spPr>
          <a:xfrm>
            <a:off x="9950672" y="376992"/>
            <a:ext cx="2944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Like what you see?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C6DD40-DD4E-41A3-8E98-0E2DD676BCE0}"/>
              </a:ext>
            </a:extLst>
          </p:cNvPr>
          <p:cNvSpPr txBox="1"/>
          <p:nvPr/>
        </p:nvSpPr>
        <p:spPr>
          <a:xfrm>
            <a:off x="623107" y="1475270"/>
            <a:ext cx="249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Have you tried the new features available in Edge?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4958BA5-2E82-4A3D-8A5E-43DB6F3F3724}"/>
              </a:ext>
            </a:extLst>
          </p:cNvPr>
          <p:cNvSpPr/>
          <p:nvPr/>
        </p:nvSpPr>
        <p:spPr>
          <a:xfrm>
            <a:off x="340942" y="1492887"/>
            <a:ext cx="280673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A0740EE-3C7A-4366-8258-98411EEE35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2" y="1478498"/>
            <a:ext cx="267021" cy="27592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392C2C9-3766-48B4-9F53-468899BD80AC}"/>
              </a:ext>
            </a:extLst>
          </p:cNvPr>
          <p:cNvSpPr txBox="1"/>
          <p:nvPr/>
        </p:nvSpPr>
        <p:spPr>
          <a:xfrm>
            <a:off x="4800928" y="3663155"/>
            <a:ext cx="249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Windows Insiders are invited to try the new Microsoft Edge</a:t>
            </a:r>
          </a:p>
        </p:txBody>
      </p:sp>
    </p:spTree>
    <p:extLst>
      <p:ext uri="{BB962C8B-B14F-4D97-AF65-F5344CB8AC3E}">
        <p14:creationId xmlns:p14="http://schemas.microsoft.com/office/powerpoint/2010/main" val="240888163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08844366-CABD-487E-B615-CC65B4700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1123EF-6201-4103-8679-69A12DE90074}"/>
              </a:ext>
            </a:extLst>
          </p:cNvPr>
          <p:cNvSpPr txBox="1"/>
          <p:nvPr/>
        </p:nvSpPr>
        <p:spPr>
          <a:xfrm>
            <a:off x="9523432" y="4918503"/>
            <a:ext cx="2578033" cy="90794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Microsoft Edge is here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Microsoft Insiders are invited to try the new Microsoft 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Try it out (B1)  Learn more   (B2)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Glyph: ninja cat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4FFFFC-8199-4298-870A-DADEB5DBFCFF}"/>
              </a:ext>
            </a:extLst>
          </p:cNvPr>
          <p:cNvSpPr/>
          <p:nvPr/>
        </p:nvSpPr>
        <p:spPr bwMode="auto">
          <a:xfrm>
            <a:off x="172065" y="243366"/>
            <a:ext cx="439473" cy="427955"/>
          </a:xfrm>
          <a:prstGeom prst="ellipse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99E05-26B7-0B4B-8A5D-EED674623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3783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9E0C96CD-A21B-478F-A906-0569ABDBC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8E27A5-0696-4F0B-AFE4-28F2B16958C6}"/>
              </a:ext>
            </a:extLst>
          </p:cNvPr>
          <p:cNvSpPr/>
          <p:nvPr/>
        </p:nvSpPr>
        <p:spPr>
          <a:xfrm>
            <a:off x="982717" y="183936"/>
            <a:ext cx="8023026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 Semilight"/>
              </a:rPr>
              <a:t>Start Menu Suggestions experiment mocked after Office 365 test</a:t>
            </a:r>
          </a:p>
        </p:txBody>
      </p:sp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E35330A7-BBC9-486D-A370-FFA8F7BA7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1" r="83879" b="49009"/>
          <a:stretch/>
        </p:blipFill>
        <p:spPr>
          <a:xfrm>
            <a:off x="0" y="3531471"/>
            <a:ext cx="1965434" cy="427955"/>
          </a:xfrm>
          <a:prstGeom prst="rect">
            <a:avLst/>
          </a:prstGeom>
        </p:spPr>
      </p:pic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C1477CA7-853B-4C18-A8E2-AFDF931521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t="44752" r="83879" b="30115"/>
          <a:stretch/>
        </p:blipFill>
        <p:spPr>
          <a:xfrm rot="5400000">
            <a:off x="419905" y="2737875"/>
            <a:ext cx="516866" cy="1177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73C537-2541-4E24-92A9-1A7FE21BF8D7}"/>
              </a:ext>
            </a:extLst>
          </p:cNvPr>
          <p:cNvSpPr txBox="1"/>
          <p:nvPr/>
        </p:nvSpPr>
        <p:spPr>
          <a:xfrm>
            <a:off x="320990" y="3082510"/>
            <a:ext cx="18182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Suggested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The new Microsoft 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Built on Chromium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2D76369-229A-4D7D-B61D-30990237ED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10313" r="5155" b="7599"/>
          <a:stretch/>
        </p:blipFill>
        <p:spPr>
          <a:xfrm>
            <a:off x="407963" y="3296200"/>
            <a:ext cx="203575" cy="196814"/>
          </a:xfrm>
          <a:prstGeom prst="rect">
            <a:avLst/>
          </a:prstGeom>
        </p:spPr>
      </p:pic>
      <p:pic>
        <p:nvPicPr>
          <p:cNvPr id="14" name="Picture 13" descr="cid:image003.gif@01D50F2D.55ACCA70">
            <a:extLst>
              <a:ext uri="{FF2B5EF4-FFF2-40B4-BE49-F238E27FC236}">
                <a16:creationId xmlns:a16="http://schemas.microsoft.com/office/drawing/2014/main" id="{F2E707DD-D993-4890-B747-D14F5857DA9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42" y="1532057"/>
            <a:ext cx="2651256" cy="71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7" name="Picture 4" descr="image004">
            <a:extLst>
              <a:ext uri="{FF2B5EF4-FFF2-40B4-BE49-F238E27FC236}">
                <a16:creationId xmlns:a16="http://schemas.microsoft.com/office/drawing/2014/main" id="{518AAF78-22A2-4413-AFEA-D7B5748AB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0" r="33023"/>
          <a:stretch/>
        </p:blipFill>
        <p:spPr bwMode="auto">
          <a:xfrm>
            <a:off x="4414470" y="4175362"/>
            <a:ext cx="4287078" cy="22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1" descr="image007">
            <a:extLst>
              <a:ext uri="{FF2B5EF4-FFF2-40B4-BE49-F238E27FC236}">
                <a16:creationId xmlns:a16="http://schemas.microsoft.com/office/drawing/2014/main" id="{1449397F-40B1-4BDE-AB79-C5F5ECFB2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9"/>
          <a:stretch/>
        </p:blipFill>
        <p:spPr bwMode="auto">
          <a:xfrm>
            <a:off x="4414470" y="1532057"/>
            <a:ext cx="3835763" cy="252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804504B-288F-4ADB-B638-CDDA9BFCF219}"/>
              </a:ext>
            </a:extLst>
          </p:cNvPr>
          <p:cNvSpPr/>
          <p:nvPr/>
        </p:nvSpPr>
        <p:spPr bwMode="auto">
          <a:xfrm>
            <a:off x="172065" y="243366"/>
            <a:ext cx="439473" cy="427955"/>
          </a:xfrm>
          <a:prstGeom prst="ellipse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U</a:t>
            </a:r>
          </a:p>
        </p:txBody>
      </p:sp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4AC793CE-5E7E-4F5D-BF29-8B855797D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60" y="457343"/>
            <a:ext cx="622966" cy="62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0A88AD0-6B98-4917-954D-4C8450DEDBB8}"/>
              </a:ext>
            </a:extLst>
          </p:cNvPr>
          <p:cNvGraphicFramePr>
            <a:graphicFrameLocks noGrp="1"/>
          </p:cNvGraphicFramePr>
          <p:nvPr/>
        </p:nvGraphicFramePr>
        <p:xfrm>
          <a:off x="8974315" y="1515315"/>
          <a:ext cx="2651256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628">
                  <a:extLst>
                    <a:ext uri="{9D8B030D-6E8A-4147-A177-3AD203B41FA5}">
                      <a16:colId xmlns:a16="http://schemas.microsoft.com/office/drawing/2014/main" val="707635274"/>
                    </a:ext>
                  </a:extLst>
                </a:gridCol>
                <a:gridCol w="1325628">
                  <a:extLst>
                    <a:ext uri="{9D8B030D-6E8A-4147-A177-3AD203B41FA5}">
                      <a16:colId xmlns:a16="http://schemas.microsoft.com/office/drawing/2014/main" val="3987937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Title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Body text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7891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Try Microsoft Edge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See the features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948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The new Microsoft Edge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Try the features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826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Microsoft Edge is new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Try it out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455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Get extensions on Edge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Built on Chromium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037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Try dark theme in Edge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Get the new browser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143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New Microsoft Edge is here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Try dark theme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234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Collections on Microsoft Edge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Try the new browser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608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22995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08844366-CABD-487E-B615-CC65B4700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1123EF-6201-4103-8679-69A12DE90074}"/>
              </a:ext>
            </a:extLst>
          </p:cNvPr>
          <p:cNvSpPr txBox="1"/>
          <p:nvPr/>
        </p:nvSpPr>
        <p:spPr>
          <a:xfrm>
            <a:off x="9613967" y="5166872"/>
            <a:ext cx="2578033" cy="75405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Get to sites quicker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Pin websites to the taskbar to open them with one click in Microsoft Edge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Glyph: Edge icon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4FFFFC-8199-4298-870A-DADEB5DBFCFF}"/>
              </a:ext>
            </a:extLst>
          </p:cNvPr>
          <p:cNvSpPr/>
          <p:nvPr/>
        </p:nvSpPr>
        <p:spPr bwMode="auto">
          <a:xfrm>
            <a:off x="172065" y="243366"/>
            <a:ext cx="439473" cy="427955"/>
          </a:xfrm>
          <a:prstGeom prst="ellipse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7F2FD-197B-BF48-A26E-03ACAE148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003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9E0C96CD-A21B-478F-A906-0569ABDBC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E35330A7-BBC9-486D-A370-FFA8F7BA7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1" r="83879" b="49009"/>
          <a:stretch/>
        </p:blipFill>
        <p:spPr>
          <a:xfrm>
            <a:off x="0" y="3531471"/>
            <a:ext cx="1965434" cy="427955"/>
          </a:xfrm>
          <a:prstGeom prst="rect">
            <a:avLst/>
          </a:prstGeom>
        </p:spPr>
      </p:pic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C1477CA7-853B-4C18-A8E2-AFDF931521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t="44752" r="83879" b="30115"/>
          <a:stretch/>
        </p:blipFill>
        <p:spPr>
          <a:xfrm rot="5400000">
            <a:off x="419905" y="2737875"/>
            <a:ext cx="516866" cy="1177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73C537-2541-4E24-92A9-1A7FE21BF8D7}"/>
              </a:ext>
            </a:extLst>
          </p:cNvPr>
          <p:cNvSpPr txBox="1"/>
          <p:nvPr/>
        </p:nvSpPr>
        <p:spPr>
          <a:xfrm>
            <a:off x="320990" y="3082510"/>
            <a:ext cx="18182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Suggested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The new Microsoft 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Built on Chromium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2D76369-229A-4D7D-B61D-30990237ED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10313" r="5155" b="7599"/>
          <a:stretch/>
        </p:blipFill>
        <p:spPr>
          <a:xfrm>
            <a:off x="407963" y="3296200"/>
            <a:ext cx="203575" cy="1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205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ky filled with stars&#10;&#10;Description automatically generated">
            <a:extLst>
              <a:ext uri="{FF2B5EF4-FFF2-40B4-BE49-F238E27FC236}">
                <a16:creationId xmlns:a16="http://schemas.microsoft.com/office/drawing/2014/main" id="{1174DE82-BDA4-468A-8363-E15D48B00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EFC531B5-5994-4F0D-BA84-22ED17CFA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57" y="6260844"/>
            <a:ext cx="322553" cy="36050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72B7A29-9905-4FB1-8578-1575E4905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57" y="6319116"/>
            <a:ext cx="350742" cy="23698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171EAF86-0D15-4212-8910-D46B61D91E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586" y="6294084"/>
            <a:ext cx="327261" cy="32726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B291852B-8E3A-4C2D-9CB0-D51ABD96A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0" y="6338561"/>
            <a:ext cx="318740" cy="232594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A3E7FC79-0FB6-403D-8A72-CB87F7AB8C48}"/>
              </a:ext>
            </a:extLst>
          </p:cNvPr>
          <p:cNvSpPr txBox="1"/>
          <p:nvPr/>
        </p:nvSpPr>
        <p:spPr>
          <a:xfrm>
            <a:off x="1234842" y="6291267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12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DCC6522B-4F62-4305-86DC-F003220AF4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4" y="6288399"/>
            <a:ext cx="255790" cy="298422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6205DA95-2C70-47C7-B5CD-93CAF0744A76}"/>
              </a:ext>
            </a:extLst>
          </p:cNvPr>
          <p:cNvSpPr txBox="1"/>
          <p:nvPr/>
        </p:nvSpPr>
        <p:spPr>
          <a:xfrm>
            <a:off x="1963761" y="6290560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13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D638740-654B-4AC5-9DB4-6FAAA9D94F68}"/>
              </a:ext>
            </a:extLst>
          </p:cNvPr>
          <p:cNvSpPr txBox="1"/>
          <p:nvPr/>
        </p:nvSpPr>
        <p:spPr>
          <a:xfrm>
            <a:off x="163015" y="3297326"/>
            <a:ext cx="4287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11:45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D0F0923B-6E23-4CEE-A2CF-290C208B5299}"/>
              </a:ext>
            </a:extLst>
          </p:cNvPr>
          <p:cNvSpPr txBox="1"/>
          <p:nvPr/>
        </p:nvSpPr>
        <p:spPr>
          <a:xfrm>
            <a:off x="240432" y="4295195"/>
            <a:ext cx="576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Wednesday, April 29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9E0BD34-4926-433F-AD93-4225A85DDFF9}"/>
              </a:ext>
            </a:extLst>
          </p:cNvPr>
          <p:cNvSpPr txBox="1"/>
          <p:nvPr/>
        </p:nvSpPr>
        <p:spPr>
          <a:xfrm>
            <a:off x="225192" y="5306387"/>
            <a:ext cx="576920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 Dinner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F706DBF8-9451-4604-A0AE-91ABA209BFB4}"/>
              </a:ext>
            </a:extLst>
          </p:cNvPr>
          <p:cNvSpPr txBox="1"/>
          <p:nvPr/>
        </p:nvSpPr>
        <p:spPr>
          <a:xfrm>
            <a:off x="225192" y="5522090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Bento Box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4BD31614-4C0B-4E94-9EE9-05EA6C30558E}"/>
              </a:ext>
            </a:extLst>
          </p:cNvPr>
          <p:cNvSpPr txBox="1"/>
          <p:nvPr/>
        </p:nvSpPr>
        <p:spPr>
          <a:xfrm>
            <a:off x="240432" y="5732804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6:00 PM - 10:00 PM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AE5EA5-32F1-43B6-AE37-3F6249305D70}"/>
              </a:ext>
            </a:extLst>
          </p:cNvPr>
          <p:cNvSpPr/>
          <p:nvPr/>
        </p:nvSpPr>
        <p:spPr>
          <a:xfrm>
            <a:off x="4472561" y="3495201"/>
            <a:ext cx="251326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8C20B6-D2CA-468D-A5C8-64EED9F75939}"/>
              </a:ext>
            </a:extLst>
          </p:cNvPr>
          <p:cNvSpPr/>
          <p:nvPr/>
        </p:nvSpPr>
        <p:spPr>
          <a:xfrm>
            <a:off x="9627217" y="364196"/>
            <a:ext cx="282167" cy="282167"/>
          </a:xfrm>
          <a:prstGeom prst="ellipse">
            <a:avLst/>
          </a:prstGeom>
          <a:solidFill>
            <a:srgbClr val="0C0E0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FF9ABCF-B423-4C42-93A9-19B16C31285E}"/>
              </a:ext>
            </a:extLst>
          </p:cNvPr>
          <p:cNvSpPr/>
          <p:nvPr/>
        </p:nvSpPr>
        <p:spPr>
          <a:xfrm>
            <a:off x="9627217" y="364196"/>
            <a:ext cx="282167" cy="282167"/>
          </a:xfrm>
          <a:prstGeom prst="ellipse">
            <a:avLst/>
          </a:prstGeom>
          <a:solidFill>
            <a:srgbClr val="282F17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E0FA7-6355-427B-ACF4-8508155822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57" y="408880"/>
            <a:ext cx="185885" cy="1824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A7ECB3-A46B-4916-8B70-66EC89AB0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61" y="3469926"/>
            <a:ext cx="239100" cy="2759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703029E-8F36-4D6D-B9D8-59CAB1BBC8E1}"/>
              </a:ext>
            </a:extLst>
          </p:cNvPr>
          <p:cNvSpPr txBox="1"/>
          <p:nvPr/>
        </p:nvSpPr>
        <p:spPr>
          <a:xfrm>
            <a:off x="4800928" y="3503357"/>
            <a:ext cx="2492503" cy="772519"/>
          </a:xfrm>
          <a:prstGeom prst="rect">
            <a:avLst/>
          </a:prstGeom>
          <a:solidFill>
            <a:srgbClr val="454545">
              <a:alpha val="5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Try a different look in your browser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 can personalize Microsoft Edge with a light theme or dark theme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Try it out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38ABDD-AB48-409F-8B3E-72DD10EB3117}"/>
              </a:ext>
            </a:extLst>
          </p:cNvPr>
          <p:cNvSpPr txBox="1"/>
          <p:nvPr/>
        </p:nvSpPr>
        <p:spPr>
          <a:xfrm>
            <a:off x="9950672" y="376992"/>
            <a:ext cx="2944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Like what you see?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B71D4F-1ACF-4719-B54A-8B205B008B05}"/>
              </a:ext>
            </a:extLst>
          </p:cNvPr>
          <p:cNvSpPr txBox="1"/>
          <p:nvPr/>
        </p:nvSpPr>
        <p:spPr>
          <a:xfrm>
            <a:off x="623107" y="1475270"/>
            <a:ext cx="249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Personalize your web browsing by choosing a theme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314A0F0-7504-4CE0-8A9B-97EB29579C34}"/>
              </a:ext>
            </a:extLst>
          </p:cNvPr>
          <p:cNvSpPr/>
          <p:nvPr/>
        </p:nvSpPr>
        <p:spPr>
          <a:xfrm>
            <a:off x="340942" y="1492887"/>
            <a:ext cx="280673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5FD35C0-A918-446D-B811-4219D0CACD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2" y="1478498"/>
            <a:ext cx="267021" cy="27592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135AD53-20A2-4A00-A8CE-CC5A0592947A}"/>
              </a:ext>
            </a:extLst>
          </p:cNvPr>
          <p:cNvSpPr/>
          <p:nvPr/>
        </p:nvSpPr>
        <p:spPr bwMode="auto">
          <a:xfrm>
            <a:off x="172065" y="243366"/>
            <a:ext cx="439473" cy="427955"/>
          </a:xfrm>
          <a:prstGeom prst="ellipse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23093470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surrounded by palm trees&#10;&#10;Description automatically generated">
            <a:extLst>
              <a:ext uri="{FF2B5EF4-FFF2-40B4-BE49-F238E27FC236}">
                <a16:creationId xmlns:a16="http://schemas.microsoft.com/office/drawing/2014/main" id="{4CFC49B4-F48F-4D79-B88D-2E8193594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1C0C852F-13CF-4360-A5AD-0B531BB58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57" y="6260844"/>
            <a:ext cx="322553" cy="36050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54B10FB-17A3-4CAD-86F7-A3A516ED7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057" y="6319116"/>
            <a:ext cx="350742" cy="236988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385B304-BA64-4CA2-96B4-5081BA689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586" y="6294084"/>
            <a:ext cx="327261" cy="32726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75625E8-C8E4-4CAF-B856-95C6991E9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0" y="6338561"/>
            <a:ext cx="318740" cy="232594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1B6E2254-2BF0-4161-A050-FB650C7A2D36}"/>
              </a:ext>
            </a:extLst>
          </p:cNvPr>
          <p:cNvSpPr txBox="1"/>
          <p:nvPr/>
        </p:nvSpPr>
        <p:spPr>
          <a:xfrm>
            <a:off x="1234842" y="6291267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12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CC0E7CC2-9C6A-41EC-A3EA-1D50A47D6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4" y="6288399"/>
            <a:ext cx="255790" cy="298422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6E29E82A-5411-4616-842C-F935624B14BB}"/>
              </a:ext>
            </a:extLst>
          </p:cNvPr>
          <p:cNvSpPr txBox="1"/>
          <p:nvPr/>
        </p:nvSpPr>
        <p:spPr>
          <a:xfrm>
            <a:off x="1963761" y="6290560"/>
            <a:ext cx="433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13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E49B5FC0-3ACD-44C4-A96C-89F59D596975}"/>
              </a:ext>
            </a:extLst>
          </p:cNvPr>
          <p:cNvSpPr txBox="1"/>
          <p:nvPr/>
        </p:nvSpPr>
        <p:spPr>
          <a:xfrm>
            <a:off x="163015" y="3297326"/>
            <a:ext cx="4287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11:45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2F53952B-1979-46A9-B1D3-518D289AF480}"/>
              </a:ext>
            </a:extLst>
          </p:cNvPr>
          <p:cNvSpPr txBox="1"/>
          <p:nvPr/>
        </p:nvSpPr>
        <p:spPr>
          <a:xfrm>
            <a:off x="240432" y="4295195"/>
            <a:ext cx="576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Wednesday, April 29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CF649C5B-44DC-487D-B87A-25C7DBA6C24B}"/>
              </a:ext>
            </a:extLst>
          </p:cNvPr>
          <p:cNvSpPr txBox="1"/>
          <p:nvPr/>
        </p:nvSpPr>
        <p:spPr>
          <a:xfrm>
            <a:off x="225192" y="5306387"/>
            <a:ext cx="5769204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 Dinner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384EDF4E-B05E-4E79-8818-730E87C50834}"/>
              </a:ext>
            </a:extLst>
          </p:cNvPr>
          <p:cNvSpPr txBox="1"/>
          <p:nvPr/>
        </p:nvSpPr>
        <p:spPr>
          <a:xfrm>
            <a:off x="225192" y="5522090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Bento Box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8563470E-5AD1-4C0E-ACEA-515B375EF9D6}"/>
              </a:ext>
            </a:extLst>
          </p:cNvPr>
          <p:cNvSpPr txBox="1"/>
          <p:nvPr/>
        </p:nvSpPr>
        <p:spPr>
          <a:xfrm>
            <a:off x="240432" y="5732804"/>
            <a:ext cx="5769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5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6:00 PM - 10:00 PM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E7AD703-FFAB-43A8-BDED-E39EF1A03EEA}"/>
              </a:ext>
            </a:extLst>
          </p:cNvPr>
          <p:cNvSpPr/>
          <p:nvPr/>
        </p:nvSpPr>
        <p:spPr>
          <a:xfrm>
            <a:off x="4472561" y="3495201"/>
            <a:ext cx="251326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6D98EC-384B-4109-ACD7-A9390849E943}"/>
              </a:ext>
            </a:extLst>
          </p:cNvPr>
          <p:cNvSpPr/>
          <p:nvPr/>
        </p:nvSpPr>
        <p:spPr>
          <a:xfrm>
            <a:off x="9627217" y="364196"/>
            <a:ext cx="282167" cy="282167"/>
          </a:xfrm>
          <a:prstGeom prst="ellipse">
            <a:avLst/>
          </a:prstGeom>
          <a:solidFill>
            <a:srgbClr val="0C0E0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CFDBE47-8E12-4E81-AD2E-4B650DEC0077}"/>
              </a:ext>
            </a:extLst>
          </p:cNvPr>
          <p:cNvSpPr/>
          <p:nvPr/>
        </p:nvSpPr>
        <p:spPr>
          <a:xfrm>
            <a:off x="9627217" y="364196"/>
            <a:ext cx="282167" cy="282167"/>
          </a:xfrm>
          <a:prstGeom prst="ellipse">
            <a:avLst/>
          </a:prstGeom>
          <a:solidFill>
            <a:srgbClr val="282F17">
              <a:alpha val="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119D4E2-8F0D-4FD6-A2AC-8A540427D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57" y="408880"/>
            <a:ext cx="185885" cy="1824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4D1959-3150-4E8D-9888-2471659EC4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61" y="3469926"/>
            <a:ext cx="239100" cy="2759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6A9BA5D-8E50-4E12-AB42-55709953BBBD}"/>
              </a:ext>
            </a:extLst>
          </p:cNvPr>
          <p:cNvSpPr txBox="1"/>
          <p:nvPr/>
        </p:nvSpPr>
        <p:spPr>
          <a:xfrm>
            <a:off x="4800928" y="3503357"/>
            <a:ext cx="2492503" cy="557076"/>
          </a:xfrm>
          <a:prstGeom prst="rect">
            <a:avLst/>
          </a:prstGeom>
          <a:solidFill>
            <a:srgbClr val="454545">
              <a:alpha val="5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 can sync your favorite websites from Chrome into the new Microsoft Edge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Sync my favorites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40D6C5-43CE-486B-B507-CC0109467C6B}"/>
              </a:ext>
            </a:extLst>
          </p:cNvPr>
          <p:cNvSpPr txBox="1"/>
          <p:nvPr/>
        </p:nvSpPr>
        <p:spPr>
          <a:xfrm>
            <a:off x="9950672" y="376992"/>
            <a:ext cx="2944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Like what you see?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20B35C-6FD5-4391-AF8D-3DF256F38014}"/>
              </a:ext>
            </a:extLst>
          </p:cNvPr>
          <p:cNvSpPr txBox="1"/>
          <p:nvPr/>
        </p:nvSpPr>
        <p:spPr>
          <a:xfrm>
            <a:off x="623107" y="1475270"/>
            <a:ext cx="249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new Microsoft Edge has the latest features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7A2BA3-8AC7-4B8E-8DE7-ED143C0A86B3}"/>
              </a:ext>
            </a:extLst>
          </p:cNvPr>
          <p:cNvSpPr/>
          <p:nvPr/>
        </p:nvSpPr>
        <p:spPr>
          <a:xfrm>
            <a:off x="340942" y="1492887"/>
            <a:ext cx="280673" cy="247145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7212165-E5F1-4941-B98D-34E524C91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2" y="1478498"/>
            <a:ext cx="267021" cy="275922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EB30C596-1D8E-44A6-905E-B5E0C8521113}"/>
              </a:ext>
            </a:extLst>
          </p:cNvPr>
          <p:cNvSpPr/>
          <p:nvPr/>
        </p:nvSpPr>
        <p:spPr bwMode="auto">
          <a:xfrm>
            <a:off x="168490" y="248538"/>
            <a:ext cx="439473" cy="427955"/>
          </a:xfrm>
          <a:prstGeom prst="ellipse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Calibri" panose="020F0502020204030204"/>
                <a:ea typeface="Segoe UI" pitchFamily="34" charset="0"/>
                <a:cs typeface="Segoe UI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40221802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484</Words>
  <Application>Microsoft Office PowerPoint</Application>
  <PresentationFormat>Widescreen</PresentationFormat>
  <Paragraphs>124</Paragraphs>
  <Slides>12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Segoe UI</vt:lpstr>
      <vt:lpstr>Segoe UI Light</vt:lpstr>
      <vt:lpstr>Segoe UI Semilight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Morrow</dc:creator>
  <cp:lastModifiedBy>Katie Morrow</cp:lastModifiedBy>
  <cp:revision>3</cp:revision>
  <dcterms:created xsi:type="dcterms:W3CDTF">2019-07-15T22:50:21Z</dcterms:created>
  <dcterms:modified xsi:type="dcterms:W3CDTF">2019-08-28T22:51:20Z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kamorrow@microsoft.com</vt:lpwstr>
  </property>
  <property fmtid="{D5CDD505-2E9C-101B-9397-08002B2CF9AE}" pid="5" name="MSIP_Label_f42aa342-8706-4288-bd11-ebb85995028c_SetDate">
    <vt:lpwstr>2019-07-15T22:50:46.1542060Z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f887f6fc-a066-4190-94a1-e7d99ddfdd14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